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øhren, Øyvind" initials="Ø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097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217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38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604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44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01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904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223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27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705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454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C220E-EAD7-4535-A98F-CEA274BB83E4}" type="datetimeFigureOut">
              <a:rPr lang="nb-NO" smtClean="0"/>
              <a:t>10.03.2016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424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o.wikipedia.org/wiki/KISS-prinsippet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komplett.no/product/855905/telefoni/mobiltelefon/apple-iphone-6s-graa-64-gb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smtClean="0"/>
              <a:t>KISS </a:t>
            </a:r>
            <a:br>
              <a:rPr lang="nb-NO" sz="3600" dirty="0" smtClean="0"/>
            </a:br>
            <a:r>
              <a:rPr lang="nb-NO" sz="1600" smtClean="0">
                <a:hlinkClick r:id="rId2"/>
              </a:rPr>
              <a:t>Keep It </a:t>
            </a:r>
            <a:r>
              <a:rPr lang="nb-NO" sz="1600" dirty="0">
                <a:hlinkClick r:id="rId2"/>
              </a:rPr>
              <a:t>S</a:t>
            </a:r>
            <a:r>
              <a:rPr lang="nb-NO" sz="1600" smtClean="0">
                <a:hlinkClick r:id="rId2"/>
              </a:rPr>
              <a:t>imple, Stupid</a:t>
            </a:r>
            <a:endParaRPr lang="nb-NO" sz="1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1</a:t>
            </a:fld>
            <a:endParaRPr lang="nb-NO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83961"/>
            <a:ext cx="1224136" cy="95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3" y="1928460"/>
            <a:ext cx="7584612" cy="402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530120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hlinkClick r:id="rId6"/>
              </a:rPr>
              <a:t>Kilde</a:t>
            </a:r>
            <a:endParaRPr lang="nb-NO" dirty="0"/>
          </a:p>
        </p:txBody>
      </p:sp>
      <p:sp>
        <p:nvSpPr>
          <p:cNvPr id="13" name="TextBox 12"/>
          <p:cNvSpPr txBox="1"/>
          <p:nvPr/>
        </p:nvSpPr>
        <p:spPr>
          <a:xfrm>
            <a:off x="1133366" y="5949280"/>
            <a:ext cx="743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Oppgave: </a:t>
            </a:r>
            <a:r>
              <a:rPr lang="nb-NO" i="1" dirty="0" err="1" smtClean="0"/>
              <a:t>Grovvurder</a:t>
            </a:r>
            <a:r>
              <a:rPr lang="nb-NO" i="1" dirty="0" smtClean="0"/>
              <a:t> finansieringstilbudet uten å gå veien om kontantstrøm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1226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136"/>
          </a:xfrm>
        </p:spPr>
        <p:txBody>
          <a:bodyPr>
            <a:normAutofit fontScale="90000"/>
          </a:bodyPr>
          <a:lstStyle/>
          <a:p>
            <a:r>
              <a:rPr lang="nb-NO" sz="2400" dirty="0" smtClean="0"/>
              <a:t>Grovvurdering</a:t>
            </a:r>
            <a:endParaRPr lang="nb-NO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391034"/>
            <a:ext cx="46767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2771800" y="2044994"/>
            <a:ext cx="3168352" cy="239211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835463" y="1839369"/>
            <a:ext cx="20076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   Kredittpris   ≈ 13’</a:t>
            </a:r>
          </a:p>
          <a:p>
            <a:r>
              <a:rPr lang="nb-NO" u="sng" dirty="0" smtClean="0"/>
              <a:t>-  Kontantpris ≈   8’</a:t>
            </a:r>
          </a:p>
          <a:p>
            <a:r>
              <a:rPr lang="nb-NO" dirty="0" smtClean="0"/>
              <a:t>= Sum renter  ≈   5’</a:t>
            </a:r>
            <a:endParaRPr lang="nb-NO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95736" y="1988840"/>
            <a:ext cx="3672408" cy="27699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8144" y="3428999"/>
            <a:ext cx="28861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Gjennomsnittlig </a:t>
            </a:r>
          </a:p>
          <a:p>
            <a:r>
              <a:rPr lang="nb-NO" dirty="0" smtClean="0"/>
              <a:t>rente per år:  5’/(36/3) ≈ 1,7’</a:t>
            </a:r>
          </a:p>
          <a:p>
            <a:endParaRPr lang="nb-NO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42850" y="2762699"/>
            <a:ext cx="296416" cy="1008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835696" y="4005064"/>
            <a:ext cx="5697016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893827" y="4437112"/>
            <a:ext cx="21323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Gjennomsnittlig lån:</a:t>
            </a:r>
          </a:p>
          <a:p>
            <a:r>
              <a:rPr lang="nb-NO" dirty="0" smtClean="0"/>
              <a:t>Ca</a:t>
            </a:r>
            <a:r>
              <a:rPr lang="nb-NO" smtClean="0"/>
              <a:t>. (8 290 + 0)/2 </a:t>
            </a:r>
            <a:r>
              <a:rPr lang="nb-NO" dirty="0" smtClean="0"/>
              <a:t>≈ 4’</a:t>
            </a:r>
            <a:endParaRPr lang="nb-NO" dirty="0"/>
          </a:p>
        </p:txBody>
      </p:sp>
      <p:cxnSp>
        <p:nvCxnSpPr>
          <p:cNvPr id="2048" name="Straight Arrow Connector 2047"/>
          <p:cNvCxnSpPr/>
          <p:nvPr/>
        </p:nvCxnSpPr>
        <p:spPr>
          <a:xfrm>
            <a:off x="1907704" y="2127339"/>
            <a:ext cx="4536504" cy="263293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Rectangle 2048"/>
          <p:cNvSpPr/>
          <p:nvPr/>
        </p:nvSpPr>
        <p:spPr>
          <a:xfrm>
            <a:off x="5898294" y="5301208"/>
            <a:ext cx="21711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Anslag effektiv rente:</a:t>
            </a:r>
          </a:p>
          <a:p>
            <a:r>
              <a:rPr lang="nb-NO" dirty="0" smtClean="0"/>
              <a:t>1,7’/4’ ≈ </a:t>
            </a:r>
            <a:r>
              <a:rPr lang="nb-NO" b="1" i="1" dirty="0" smtClean="0"/>
              <a:t>40 %</a:t>
            </a:r>
            <a:endParaRPr lang="nb-NO" b="1" i="1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65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30" grpId="0"/>
      <p:bldP spid="20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064896" cy="1925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2627784" y="2564904"/>
            <a:ext cx="1326357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43608" y="296973"/>
            <a:ext cx="7681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smtClean="0"/>
              <a:t>Grovanslaget er omtrent lik den effektive renten som oppgis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9233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Link på nettsiden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4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428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00102"/>
            <a:ext cx="440566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1844824"/>
            <a:ext cx="2155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Du kan lære mer om </a:t>
            </a:r>
          </a:p>
          <a:p>
            <a:r>
              <a:rPr lang="nb-NO" dirty="0"/>
              <a:t>g</a:t>
            </a:r>
            <a:r>
              <a:rPr lang="nb-NO" dirty="0" smtClean="0"/>
              <a:t>rovvurdering her </a:t>
            </a:r>
            <a:endParaRPr lang="nb-NO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123728" y="2319314"/>
            <a:ext cx="2232248" cy="171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05064"/>
            <a:ext cx="7781925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89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88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KISS  Keep It Simple, Stupid</vt:lpstr>
      <vt:lpstr>Grovvurdering</vt:lpstr>
      <vt:lpstr>PowerPoint Presentation</vt:lpstr>
      <vt:lpstr>Link på nettsiden</vt:lpstr>
    </vt:vector>
  </TitlesOfParts>
  <Company>Norges Handelshøyskole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KISS  Keep it simple, stupid</dc:title>
  <dc:creator>PIG</dc:creator>
  <cp:lastModifiedBy>PIG</cp:lastModifiedBy>
  <cp:revision>5</cp:revision>
  <dcterms:created xsi:type="dcterms:W3CDTF">2016-03-09T10:11:33Z</dcterms:created>
  <dcterms:modified xsi:type="dcterms:W3CDTF">2016-03-10T08:45:19Z</dcterms:modified>
</cp:coreProperties>
</file>