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62" r:id="rId3"/>
    <p:sldId id="266" r:id="rId4"/>
    <p:sldId id="265" r:id="rId5"/>
    <p:sldId id="264" r:id="rId6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01607-2C98-4B56-AE1B-3141EE1D9893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25A44-0F18-4A3E-8476-7942C039183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9065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25A44-0F18-4A3E-8476-7942C039183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004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959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0956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987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87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71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0703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299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9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808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314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617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AC99-0FB3-4918-BE9E-D28340026C22}" type="datetimeFigureOut">
              <a:rPr lang="nb-NO" smtClean="0"/>
              <a:t>29.11.2015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79B5-90BC-4BD7-B85C-0D74E0E9303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134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dn.no/nyheter/naringsliv/2015/01/12/2152/Gass/gir-full-biogass-p-skogn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dirty="0" smtClean="0">
                <a:hlinkClick r:id="rId2"/>
              </a:rPr>
              <a:t>Biogass</a:t>
            </a:r>
            <a:endParaRPr lang="nb-NO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008112" cy="9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131840" y="63720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568029"/>
            <a:ext cx="2825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1417638"/>
            <a:ext cx="9144000" cy="3357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0648"/>
            <a:ext cx="1052516" cy="103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70"/>
          <a:stretch/>
        </p:blipFill>
        <p:spPr bwMode="auto">
          <a:xfrm>
            <a:off x="827584" y="1628103"/>
            <a:ext cx="6029588" cy="127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60" y="2902837"/>
            <a:ext cx="3996125" cy="284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743159"/>
            <a:ext cx="7920880" cy="9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111" y="2902837"/>
            <a:ext cx="3816424" cy="1959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5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184" y="19083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 smtClean="0"/>
              <a:t>Produksjonsprosess</a:t>
            </a: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63184" y="1052736"/>
            <a:ext cx="878081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dirty="0" smtClean="0"/>
              <a:t>Artikkelen inneholder ikke nok opplysninger til at vi </a:t>
            </a:r>
            <a:r>
              <a:rPr lang="nb-NO" smtClean="0"/>
              <a:t>kan beregne</a:t>
            </a:r>
            <a:r>
              <a:rPr lang="nb-NO"/>
              <a:t> </a:t>
            </a:r>
            <a:r>
              <a:rPr lang="nb-NO" smtClean="0"/>
              <a:t>prosjektets lønnsomhet.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 smtClean="0"/>
              <a:t>Noen av opplysningene fra artikkelen kan illustreres slik: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51" y="2191509"/>
            <a:ext cx="7352880" cy="203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2</a:t>
            </a:fld>
            <a:endParaRPr lang="nb-NO"/>
          </a:p>
        </p:txBody>
      </p:sp>
      <p:sp>
        <p:nvSpPr>
          <p:cNvPr id="10" name="TextBox 9"/>
          <p:cNvSpPr txBox="1"/>
          <p:nvPr/>
        </p:nvSpPr>
        <p:spPr>
          <a:xfrm>
            <a:off x="787380" y="4293096"/>
            <a:ext cx="49060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Anta 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s</a:t>
            </a:r>
            <a:r>
              <a:rPr lang="nb-NO" dirty="0" smtClean="0"/>
              <a:t>algspris for produsert energi er 30 øre pr. kWh.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r</a:t>
            </a:r>
            <a:r>
              <a:rPr lang="nb-NO" dirty="0" smtClean="0"/>
              <a:t>estverdien etter 30 år </a:t>
            </a:r>
            <a:r>
              <a:rPr lang="nb-NO" smtClean="0"/>
              <a:t>er 100 </a:t>
            </a:r>
            <a:r>
              <a:rPr lang="nb-NO" dirty="0" smtClean="0"/>
              <a:t>mill. kroner.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k</a:t>
            </a:r>
            <a:r>
              <a:rPr lang="nb-NO" dirty="0" smtClean="0"/>
              <a:t>apitalkostnaden er 5 %.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a</a:t>
            </a:r>
            <a:r>
              <a:rPr lang="nb-NO" dirty="0" smtClean="0"/>
              <a:t>rbeidskapitalen er null.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6093296"/>
            <a:ext cx="772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Oppgave: </a:t>
            </a:r>
            <a:r>
              <a:rPr lang="nb-NO" i="1" dirty="0" smtClean="0"/>
              <a:t>Beregn årlig kapitalforbruk og sammenlign denne med årlig omsetning.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61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333206" cy="353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65" y="17044"/>
            <a:ext cx="8229600" cy="809957"/>
          </a:xfrm>
        </p:spPr>
        <p:txBody>
          <a:bodyPr>
            <a:noAutofit/>
          </a:bodyPr>
          <a:lstStyle/>
          <a:p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Årlig kapitalforbruk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3</a:t>
            </a:fld>
            <a:endParaRPr lang="nb-NO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53136"/>
            <a:ext cx="3744416" cy="2061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1763688" y="3861048"/>
            <a:ext cx="2880320" cy="2448272"/>
          </a:xfrm>
          <a:prstGeom prst="straightConnector1">
            <a:avLst/>
          </a:prstGeom>
          <a:ln w="127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88" y="4780384"/>
            <a:ext cx="3238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156176" y="1340768"/>
            <a:ext cx="2829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mtClean="0"/>
              <a:t>Over halvparten  av </a:t>
            </a:r>
            <a:r>
              <a:rPr lang="nb-NO" dirty="0" smtClean="0"/>
              <a:t>omsetningen går til </a:t>
            </a:r>
            <a:r>
              <a:rPr lang="nb-NO" smtClean="0"/>
              <a:t>å betjene kapitalen</a:t>
            </a:r>
            <a:endParaRPr lang="nb-NO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mtClean="0"/>
              <a:t>Da er finansfaget opplagt</a:t>
            </a:r>
            <a:r>
              <a:rPr lang="nb-NO" dirty="0" smtClean="0"/>
              <a:t/>
            </a:r>
            <a:br>
              <a:rPr lang="nb-NO" dirty="0" smtClean="0"/>
            </a:br>
            <a:r>
              <a:rPr lang="nb-NO" dirty="0" smtClean="0"/>
              <a:t>viktig for å </a:t>
            </a:r>
            <a:r>
              <a:rPr lang="nb-NO" smtClean="0"/>
              <a:t>vurdere  lønnsomheten </a:t>
            </a:r>
            <a:r>
              <a:rPr lang="nb-NO" dirty="0" smtClean="0"/>
              <a:t>i dette</a:t>
            </a:r>
            <a:br>
              <a:rPr lang="nb-NO" dirty="0" smtClean="0"/>
            </a:br>
            <a:r>
              <a:rPr lang="nb-NO" dirty="0" smtClean="0"/>
              <a:t>prosjektet.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932040" y="3861048"/>
            <a:ext cx="936104" cy="1071736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46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/>
          <a:stretch/>
        </p:blipFill>
        <p:spPr bwMode="auto">
          <a:xfrm>
            <a:off x="646075" y="4869160"/>
            <a:ext cx="8159754" cy="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000" y="836712"/>
            <a:ext cx="7844780" cy="328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09957"/>
          </a:xfrm>
        </p:spPr>
        <p:txBody>
          <a:bodyPr>
            <a:normAutofit/>
          </a:bodyPr>
          <a:lstStyle/>
          <a:p>
            <a:r>
              <a:rPr lang="nb-NO" sz="2400" dirty="0"/>
              <a:t>Klipp fra bok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4</a:t>
            </a:fld>
            <a:endParaRPr lang="nb-NO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63888" y="2348879"/>
            <a:ext cx="2016224" cy="259228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2643" y="4382987"/>
            <a:ext cx="2939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mtClean="0"/>
              <a:t>Fra definisjonslisten, </a:t>
            </a:r>
            <a:r>
              <a:rPr lang="nb-NO" dirty="0" smtClean="0"/>
              <a:t>side 505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009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248" y="0"/>
            <a:ext cx="8229600" cy="809957"/>
          </a:xfrm>
        </p:spPr>
        <p:txBody>
          <a:bodyPr>
            <a:noAutofit/>
          </a:bodyPr>
          <a:lstStyle/>
          <a:p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Klipp </a:t>
            </a:r>
            <a:r>
              <a:rPr lang="nb-NO" sz="2400" dirty="0"/>
              <a:t>fra </a:t>
            </a:r>
            <a:r>
              <a:rPr lang="nb-NO" sz="2400" dirty="0" smtClean="0"/>
              <a:t>bok - fortsatt</a:t>
            </a: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232" y="692774"/>
            <a:ext cx="9144000" cy="33573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nb-NO" dirty="0"/>
          </a:p>
        </p:txBody>
      </p:sp>
      <p:sp>
        <p:nvSpPr>
          <p:cNvPr id="8" name="TextBox 7"/>
          <p:cNvSpPr txBox="1"/>
          <p:nvPr/>
        </p:nvSpPr>
        <p:spPr>
          <a:xfrm>
            <a:off x="845697" y="217682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Side 241</a:t>
            </a:r>
            <a:endParaRPr lang="nb-NO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90" y="1975882"/>
            <a:ext cx="3888431" cy="1982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A01C610-1D7F-483A-BD71-1EB68ED3B93E}" type="slidenum">
              <a:rPr lang="nb-NO" smtClean="0"/>
              <a:t>5</a:t>
            </a:fld>
            <a:endParaRPr lang="nb-NO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787" y="4005064"/>
            <a:ext cx="4932039" cy="249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5697" y="3933056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Side 242</a:t>
            </a:r>
            <a:endParaRPr lang="nb-NO" dirty="0"/>
          </a:p>
        </p:txBody>
      </p:sp>
      <p:sp>
        <p:nvSpPr>
          <p:cNvPr id="11" name="TextBox 10"/>
          <p:cNvSpPr txBox="1"/>
          <p:nvPr/>
        </p:nvSpPr>
        <p:spPr>
          <a:xfrm>
            <a:off x="683568" y="1121443"/>
            <a:ext cx="7904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Hadde vi hatt opplysninger om de andre innsatsfaktorene enn kapital, kunne vi </a:t>
            </a:r>
            <a:br>
              <a:rPr lang="nb-NO" dirty="0" smtClean="0"/>
            </a:br>
            <a:r>
              <a:rPr lang="nb-NO" dirty="0" smtClean="0"/>
              <a:t>analysert lønnsomheten i prosjektet som i AS Alu-eksemplet.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794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rgbClr val="FF0000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On-screen Show (4:3)</PresentationFormat>
  <Paragraphs>25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Biogass</vt:lpstr>
      <vt:lpstr>Produksjonsprosess</vt:lpstr>
      <vt:lpstr> Årlig kapitalforbruk </vt:lpstr>
      <vt:lpstr>Klipp fra bok</vt:lpstr>
      <vt:lpstr> Klipp fra bok - fortsatt </vt:lpstr>
    </vt:vector>
  </TitlesOfParts>
  <Company>Norges Handelshøyskole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Calibri 44 – 1. side</dc:title>
  <dc:creator>PIG</dc:creator>
  <cp:lastModifiedBy>Bøhren, Øyvind</cp:lastModifiedBy>
  <cp:revision>14</cp:revision>
  <dcterms:created xsi:type="dcterms:W3CDTF">2015-11-25T15:57:37Z</dcterms:created>
  <dcterms:modified xsi:type="dcterms:W3CDTF">2015-11-29T18:14:13Z</dcterms:modified>
</cp:coreProperties>
</file>