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dn.no/nyheter/naringsliv/2015/03/03/2152/Reiseliv/pusset-p-seg-underskudd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o/url?sa=i&amp;rct=j&amp;q=&amp;esrc=s&amp;source=images&amp;cd=&amp;cad=rja&amp;uact=8&amp;ved=0CAcQjRxqFQoTCP-2lcPqkckCFcVkLAodsLgOAQ&amp;url=http://www.aftonbladet.se/nyheter/article11045743.ab&amp;bvm=bv.107467506,d.bGg&amp;psig=AFQjCNFS5Y-b0Ai8oCylMcsPQnILZnuBzA&amp;ust=1447656407939887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hyperlink" Target="https://www.google.no/url?sa=i&amp;rct=j&amp;q=&amp;esrc=s&amp;source=images&amp;cd=&amp;cad=rja&amp;uact=8&amp;ved=0CAcQjRxqFQoTCN7f8oDrkckCFUSQLAodQOMD4Q&amp;url=https://no.wikipedia.org/wiki/Hotel_Continental&amp;psig=AFQjCNEbzkbtb8GVAwkMhJDHQ8e8-bXtBw&amp;ust=144765653386192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Pusset på seg </a:t>
            </a:r>
            <a:r>
              <a:rPr lang="nb-NO" sz="3600" dirty="0" smtClean="0"/>
              <a:t>underskudd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896"/>
            <a:ext cx="1196532" cy="956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54" y="1528770"/>
            <a:ext cx="5778291" cy="128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1</a:t>
            </a:fld>
            <a:endParaRPr lang="nb-N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44" y="2918270"/>
            <a:ext cx="42576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988840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hlinkClick r:id="rId6"/>
              </a:rPr>
              <a:t>Kilde</a:t>
            </a:r>
            <a:endParaRPr lang="nb-NO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77" y="2918270"/>
            <a:ext cx="416242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69615" y="5229200"/>
            <a:ext cx="41177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Oppgave: </a:t>
            </a:r>
            <a:r>
              <a:rPr lang="nb-NO" i="1" dirty="0" smtClean="0"/>
              <a:t>Investeringen i ombygging og </a:t>
            </a:r>
          </a:p>
          <a:p>
            <a:r>
              <a:rPr lang="nb-NO" i="1" dirty="0" smtClean="0"/>
              <a:t>rehabilitering kan deles i to hovedgrupper.</a:t>
            </a:r>
          </a:p>
          <a:p>
            <a:r>
              <a:rPr lang="nb-NO" i="1" dirty="0" smtClean="0"/>
              <a:t>Hvilke?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251520" y="44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 smtClean="0"/>
              <a:t>Reparasjon av skip</a:t>
            </a:r>
            <a:endParaRPr lang="nb-NO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4"/>
          <a:stretch/>
        </p:blipFill>
        <p:spPr bwMode="auto">
          <a:xfrm>
            <a:off x="659680" y="1464349"/>
            <a:ext cx="7560840" cy="2565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1095017"/>
            <a:ext cx="286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Klipp fra oppgave på side 95 </a:t>
            </a:r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4347032"/>
            <a:ext cx="352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Klipp fra løsningsforslag på side 100</a:t>
            </a:r>
            <a:endParaRPr lang="nb-NO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80"/>
          <a:stretch/>
        </p:blipFill>
        <p:spPr bwMode="auto">
          <a:xfrm>
            <a:off x="584564" y="4869160"/>
            <a:ext cx="6840760" cy="125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46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433670" y="761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 smtClean="0"/>
              <a:t>Betalbare kostnader og alternativkostnader</a:t>
            </a:r>
            <a:endParaRPr lang="nb-NO" sz="2400" dirty="0"/>
          </a:p>
        </p:txBody>
      </p:sp>
      <p:pic>
        <p:nvPicPr>
          <p:cNvPr id="4" name="Picture 2" descr="http://gfx2.aftonbladet-cdn.se/image/10697380/485/normal/5047d581be98c/tank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2567933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5" y="282004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Investeringen ved reparasjon </a:t>
            </a:r>
            <a:r>
              <a:rPr lang="nb-NO" smtClean="0"/>
              <a:t>er </a:t>
            </a:r>
            <a:r>
              <a:rPr lang="nb-NO" smtClean="0"/>
              <a:t>todelt: Betaling </a:t>
            </a:r>
            <a:r>
              <a:rPr lang="nb-NO" dirty="0" smtClean="0"/>
              <a:t>til verft (</a:t>
            </a:r>
            <a:r>
              <a:rPr lang="nb-NO" smtClean="0"/>
              <a:t>betalbare </a:t>
            </a:r>
            <a:r>
              <a:rPr lang="nb-NO" smtClean="0"/>
              <a:t>kostnader) og </a:t>
            </a:r>
            <a:r>
              <a:rPr lang="nb-NO" dirty="0" smtClean="0"/>
              <a:t>tapte </a:t>
            </a:r>
            <a:r>
              <a:rPr lang="nb-NO" smtClean="0"/>
              <a:t>inntekter </a:t>
            </a:r>
            <a:r>
              <a:rPr lang="nb-NO" smtClean="0"/>
              <a:t>i reparasjonsperioden</a:t>
            </a:r>
            <a:r>
              <a:rPr lang="nb-NO" dirty="0"/>
              <a:t> </a:t>
            </a:r>
            <a:r>
              <a:rPr lang="nb-NO" smtClean="0"/>
              <a:t>(alternativkostnader</a:t>
            </a:r>
            <a:r>
              <a:rPr lang="nb-NO" dirty="0" smtClean="0"/>
              <a:t>).</a:t>
            </a:r>
            <a:endParaRPr lang="nb-NO" dirty="0"/>
          </a:p>
        </p:txBody>
      </p:sp>
      <p:pic>
        <p:nvPicPr>
          <p:cNvPr id="6" name="Picture 4" descr="https://upload.wikimedia.org/wikipedia/commons/thumb/9/9a/Hotel_Continental_Oslo_II.jpg/220px-Hotel_Continental_Oslo_II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24744"/>
            <a:ext cx="20955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48470" y="280152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Investeringen ved oppussing </a:t>
            </a:r>
            <a:r>
              <a:rPr lang="nb-NO" smtClean="0"/>
              <a:t>er </a:t>
            </a:r>
            <a:r>
              <a:rPr lang="nb-NO" smtClean="0"/>
              <a:t>todelt: Betaling </a:t>
            </a:r>
            <a:r>
              <a:rPr lang="nb-NO" dirty="0"/>
              <a:t>til </a:t>
            </a:r>
            <a:r>
              <a:rPr lang="nb-NO" dirty="0" smtClean="0"/>
              <a:t>håndverkere </a:t>
            </a:r>
            <a:r>
              <a:rPr lang="nb-NO" dirty="0"/>
              <a:t>(</a:t>
            </a:r>
            <a:r>
              <a:rPr lang="nb-NO"/>
              <a:t>betalbare </a:t>
            </a:r>
            <a:r>
              <a:rPr lang="nb-NO" smtClean="0"/>
              <a:t>kostnader) og </a:t>
            </a:r>
            <a:r>
              <a:rPr lang="nb-NO" dirty="0" smtClean="0"/>
              <a:t>tapte </a:t>
            </a:r>
            <a:r>
              <a:rPr lang="nb-NO"/>
              <a:t>inntekter </a:t>
            </a:r>
            <a:r>
              <a:rPr lang="nb-NO" smtClean="0"/>
              <a:t>i ombyggingsperioden</a:t>
            </a:r>
            <a:r>
              <a:rPr lang="nb-NO" dirty="0"/>
              <a:t> </a:t>
            </a:r>
            <a:r>
              <a:rPr lang="nb-NO" smtClean="0"/>
              <a:t>(alternativkostnader</a:t>
            </a:r>
            <a:r>
              <a:rPr lang="nb-NO" dirty="0" smtClean="0"/>
              <a:t>).</a:t>
            </a:r>
            <a:endParaRPr lang="nb-NO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3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3670" y="55677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29" y="4972229"/>
            <a:ext cx="7434505" cy="184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7095" y="4396165"/>
            <a:ext cx="862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Oppgaven på side 49 minner deg om at alternativprinsippet </a:t>
            </a:r>
            <a:r>
              <a:rPr lang="nb-NO" smtClean="0"/>
              <a:t>kan </a:t>
            </a:r>
            <a:r>
              <a:rPr lang="nb-NO" smtClean="0"/>
              <a:t>brukes </a:t>
            </a:r>
            <a:r>
              <a:rPr lang="nb-NO" dirty="0" smtClean="0"/>
              <a:t>på mange arenaer.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7946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Pusset på seg underskudd</vt:lpstr>
      <vt:lpstr>PowerPoint Presentation</vt:lpstr>
      <vt:lpstr>PowerPoint Presentation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5</cp:revision>
  <dcterms:created xsi:type="dcterms:W3CDTF">2015-11-25T15:57:37Z</dcterms:created>
  <dcterms:modified xsi:type="dcterms:W3CDTF">2015-11-29T18:41:45Z</dcterms:modified>
</cp:coreProperties>
</file>