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4" r:id="rId4"/>
    <p:sldId id="263" r:id="rId5"/>
    <p:sldId id="265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457" autoAdjust="0"/>
  </p:normalViewPr>
  <p:slideViewPr>
    <p:cSldViewPr>
      <p:cViewPr varScale="1">
        <p:scale>
          <a:sx n="67" d="100"/>
          <a:sy n="67" d="100"/>
        </p:scale>
        <p:origin x="19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805CE-EC44-4E2F-A232-B1EF41176BD5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D352D-705A-4CFF-A7F9-1242BC6F42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5196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D352D-705A-4CFF-A7F9-1242BC6F42E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0815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D352D-705A-4CFF-A7F9-1242BC6F42EB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9017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D352D-705A-4CFF-A7F9-1242BC6F42EB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5696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D352D-705A-4CFF-A7F9-1242BC6F42EB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7334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3FFFA-C1AE-4FE7-8ECA-D6EBEB945477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AC69-8ACA-418B-9B3E-71A2FFD09E20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3269-9265-4471-A0CF-06C6324C8C3D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860-9DD1-413E-ACB7-80897B1B584E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4234-F4E9-4B91-A2CA-EAA94909212C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9890-459D-4C6B-960A-4658F9FCD8D9}" type="datetime1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A924-27C9-4D87-A292-036CB35B75B4}" type="datetime1">
              <a:rPr lang="nb-NO" smtClean="0"/>
              <a:t>30.11.2015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64D-B41E-4D62-A2DF-1A18C2225EAC}" type="datetime1">
              <a:rPr lang="nb-NO" smtClean="0"/>
              <a:t>30.11.2015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A1FF8-D93E-4127-A032-F1296D8345C0}" type="datetime1">
              <a:rPr lang="nb-NO" smtClean="0"/>
              <a:t>30.11.2015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3F47-2E05-4707-A126-B45E86DED33F}" type="datetime1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AF81-2FB7-4C40-934B-322D518FD658}" type="datetime1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3DACC-D3F1-40FD-857B-10D990D29041}" type="datetime1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1.png"/><Relationship Id="rId7" Type="http://schemas.openxmlformats.org/officeDocument/2006/relationships/hyperlink" Target="http://www.npe.no/no/Om-NPE/aktuelt/kapitaliseringsrenten-er-satt-ned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Excel_Worksheet2.xlsx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emf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smtClean="0"/>
              <a:t>Høyesterett endrer renten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5" name="TextBox 14"/>
          <p:cNvSpPr txBox="1"/>
          <p:nvPr/>
        </p:nvSpPr>
        <p:spPr>
          <a:xfrm>
            <a:off x="418354" y="4538717"/>
            <a:ext cx="871043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dirty="0" smtClean="0"/>
              <a:t>Oppgave</a:t>
            </a:r>
            <a:r>
              <a:rPr lang="nb-NO" smtClean="0"/>
              <a:t>:</a:t>
            </a:r>
            <a:r>
              <a:rPr lang="nb-NO" i="1" smtClean="0"/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b-NO" i="1" smtClean="0"/>
              <a:t>Beregn endring i erstatningens nåverdi for årlige erstatningsbeløp over 10 år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b-NO" i="1" smtClean="0"/>
              <a:t>Avhenger denne nåverdiendringen av lengden på erstatningsperioden?</a:t>
            </a:r>
            <a:endParaRPr lang="nb-NO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2296331"/>
            <a:ext cx="6408712" cy="16097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2240" y="1493439"/>
            <a:ext cx="1954560" cy="260370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122" y="1556792"/>
            <a:ext cx="2409825" cy="65722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639971" y="1556792"/>
            <a:ext cx="1721809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smtClean="0">
                <a:hlinkClick r:id="rId7"/>
              </a:rPr>
              <a:t>12.12.2014</a:t>
            </a: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652" y="244719"/>
            <a:ext cx="1713910" cy="1173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Rente og erstatningens nåverdi ved 10 års erstatningsperiode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018921"/>
              </p:ext>
            </p:extLst>
          </p:nvPr>
        </p:nvGraphicFramePr>
        <p:xfrm>
          <a:off x="395536" y="3573016"/>
          <a:ext cx="8493145" cy="797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Worksheet" r:id="rId5" imgW="6191128" imgH="581154" progId="Excel.Sheet.12">
                  <p:embed/>
                </p:oleObj>
              </mc:Choice>
              <mc:Fallback>
                <p:oleObj name="Worksheet" r:id="rId5" imgW="6191128" imgH="5811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5536" y="3573016"/>
                        <a:ext cx="8493145" cy="797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51520" y="784257"/>
            <a:ext cx="87849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Anta: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Årlig erstatning er 1 000 kroner i faste kroner (dvs. inflasjonsjusteres) og etter skatt.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Renten er realrente etter skatt.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Dermed: Samme benevning i nåverdiuttrykkets teller og nevner. </a:t>
            </a:r>
            <a:endParaRPr lang="nb-NO" smtClean="0">
              <a:solidFill>
                <a:srgbClr val="FF0000"/>
              </a:solidFill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b-NO" smtClean="0">
              <a:solidFill>
                <a:srgbClr val="FF000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Kan nå beregne erstatningens nåverdi: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" y="-21561"/>
            <a:ext cx="9106272" cy="809957"/>
          </a:xfrm>
        </p:spPr>
        <p:txBody>
          <a:bodyPr>
            <a:noAutofit/>
          </a:bodyPr>
          <a:lstStyle/>
          <a:p>
            <a:r>
              <a:rPr lang="nb-NO" sz="2400" smtClean="0"/>
              <a:t>Rente og erstatningens nåverdi ved 10 års erstatningsperiode, forts.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79512" y="2456155"/>
            <a:ext cx="813690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b="1" smtClean="0"/>
              <a:t>Endring i kroner</a:t>
            </a:r>
            <a:r>
              <a:rPr lang="nb-NO" smtClean="0"/>
              <a:t>: 8 111 – 7 722 = 389.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b="1" smtClean="0"/>
              <a:t>Endring i prosent</a:t>
            </a:r>
            <a:r>
              <a:rPr lang="nb-NO" smtClean="0"/>
              <a:t>: 389/ 7 722 = 5,04 %.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Generelt: Nåverdien lite følsom for endret kapitalkostnad (flat nåverdiprofil):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117105"/>
              </p:ext>
            </p:extLst>
          </p:nvPr>
        </p:nvGraphicFramePr>
        <p:xfrm>
          <a:off x="327659" y="1331006"/>
          <a:ext cx="8493145" cy="797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Worksheet" r:id="rId5" imgW="6191128" imgH="581154" progId="Excel.Sheet.12">
                  <p:embed/>
                </p:oleObj>
              </mc:Choice>
              <mc:Fallback>
                <p:oleObj name="Worksheet" r:id="rId5" imgW="6191128" imgH="5811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7659" y="1331006"/>
                        <a:ext cx="8493145" cy="797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3727" y="3933056"/>
            <a:ext cx="4584249" cy="2880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3</a:t>
            </a:fld>
            <a:endParaRPr lang="nb-NO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483768" y="2128055"/>
            <a:ext cx="3240360" cy="4368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312840" y="2145829"/>
            <a:ext cx="3240360" cy="4368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08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Rente, erstatningsperiode og erstatningens nåverdi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79512" y="784257"/>
            <a:ext cx="885698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Anta fortsatt: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 smtClean="0"/>
              <a:t>Årlig erstatning er 1 000 kroner i faste kroner (dvs. inflasjonsjusteres) og etter skatt.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 smtClean="0"/>
              <a:t>Renten er realrente etter skatt.</a:t>
            </a:r>
          </a:p>
          <a:p>
            <a:pPr lvl="1">
              <a:lnSpc>
                <a:spcPct val="150000"/>
              </a:lnSpc>
            </a:pPr>
            <a:endParaRPr lang="nb-NO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Erstatningens nåverdi: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953" y="3284984"/>
            <a:ext cx="5616558" cy="232148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4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smtClean="0"/>
              <a:t>Rente, erstatningsperiode og erstatningens nåverdi, forts.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07505" y="3618890"/>
            <a:ext cx="90387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Kurven </a:t>
            </a:r>
            <a:r>
              <a:rPr lang="nb-NO"/>
              <a:t>er brattere desto lenger erstatningsperioden </a:t>
            </a:r>
            <a:r>
              <a:rPr lang="nb-NO" smtClean="0"/>
              <a:t>er.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Betyr: Lenger erstatningsperiode</a:t>
            </a:r>
            <a:r>
              <a:rPr lang="nb-NO"/>
              <a:t> </a:t>
            </a:r>
            <a:r>
              <a:rPr lang="nb-NO" smtClean="0"/>
              <a:t>gir større økning i nåverdi ved rentenedgang</a:t>
            </a:r>
            <a:r>
              <a:rPr lang="nb-NO" b="1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smtClean="0"/>
              <a:t>Dermed: Jo yngre den livstidsskadde er, jo mer øker erstatningens nåverdi når renten faller.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b-NO" smtClean="0"/>
          </a:p>
        </p:txBody>
      </p:sp>
      <p:pic>
        <p:nvPicPr>
          <p:cNvPr id="14" name="Picture 4" descr="http://www.forskerforum.no/photoalbum/view4/L3Rvb2xzL3Bob3RvYWxidW1fdmlldy9jdXN0b21lci9pbWcvNjcwMS9tZWRpdW0yYy82NzAxMzkuanBnL0Nyb3AvP3g9MiZ5PTEmd2lkdGg9NzAwJmhlaWdodD00MjQ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156904"/>
            <a:ext cx="2426159" cy="1469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5" y="1124743"/>
            <a:ext cx="4247902" cy="17557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9992" y="902507"/>
            <a:ext cx="4370958" cy="262109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808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On-screen Show (4:3)</PresentationFormat>
  <Paragraphs>34</Paragraphs>
  <Slides>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Worksheet</vt:lpstr>
      <vt:lpstr>Høyesterett endrer renten</vt:lpstr>
      <vt:lpstr>Rente og erstatningens nåverdi ved 10 års erstatningsperiode</vt:lpstr>
      <vt:lpstr>Rente og erstatningens nåverdi ved 10 års erstatningsperiode, forts.</vt:lpstr>
      <vt:lpstr>Rente, erstatningsperiode og erstatningens nåverdi</vt:lpstr>
      <vt:lpstr>Rente, erstatningsperiode og erstatningens nåverdi, forts.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43</cp:revision>
  <dcterms:created xsi:type="dcterms:W3CDTF">2015-11-25T15:57:37Z</dcterms:created>
  <dcterms:modified xsi:type="dcterms:W3CDTF">2015-11-30T12:41:49Z</dcterms:modified>
</cp:coreProperties>
</file>